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8" autoAdjust="0"/>
    <p:restoredTop sz="94660"/>
  </p:normalViewPr>
  <p:slideViewPr>
    <p:cSldViewPr snapToGrid="0">
      <p:cViewPr varScale="1">
        <p:scale>
          <a:sx n="82" d="100"/>
          <a:sy n="82" d="100"/>
        </p:scale>
        <p:origin x="4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AB034F-42D7-469B-0673-4DA845C2B1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BA9FBB2-B47D-65E4-1D6C-27A8A477B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A892CB-2DD2-7E0B-4A6F-61313E77B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8323D-4A2C-5B72-7CCF-BCF4A6746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BB9B8A-8442-5200-068E-04675CC9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0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96EDD-AD38-042F-0789-936B47768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E7C07C4-D749-A490-3701-37FD38B7B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A8E2EC-FF2E-D206-1245-58452EC05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69BDAB-D064-9C34-768B-636D5F3B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BE2CD9-E931-CBEE-4E84-104D75DD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37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566E160-4D94-7B10-4F8C-9939FC693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A2AC0C6-0F43-52CB-3173-CA2E76EF6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4B64FC-1E68-DAF2-85D4-5D8C45BDE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1CE03C-E08F-D9FC-76A3-A526C66D5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CCF1EE-18BD-550B-B3F9-305BAB199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550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319A0-635B-BE8C-C9A7-4D169857C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DF5BBE-8993-5F77-8AE2-40B2FE2D3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B515B4-514C-7095-9611-9C47A64C5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56869F-7A8F-5074-39FA-D361F976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564580-6AB3-19D7-8CAF-4CF9B31F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8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D5A97A-5475-66AE-B6D8-6ACB7C11C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EE9A96-3ED8-5548-1133-4484C50FB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11A1FD-7581-8DE7-83FA-FAFCDFA4F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D43CA8-AD05-78B8-7CBD-90D03235D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CEEF5A-7C47-1146-607B-05328F41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03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CC7318-3184-A12F-B9A9-5A17DC96D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A4B1E7-92C1-1488-9D56-6C90A66067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9D662B-AEED-9861-3006-E2AC6E925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13A3DF-4A53-7E13-4465-968E479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345AA4-D325-C4A8-CF05-94018501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E828-3D14-CCEF-5961-129144EF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333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63CACA-44DD-AEFB-9685-6FD4AAC20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954ADA-C4A6-C581-D673-D066423C4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EF45C9-0561-3B02-C830-18EEDDF66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41FA07B-A347-B700-BDFD-110B710A4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826CD30-E7B7-E58A-170E-20BD7ADE9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4F8411-F7FC-EFED-52D4-772DEA517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67A2A97-306C-88EE-9F20-B72CDB5AA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A65B54C-7458-9C11-6BEB-04EEDBA7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417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7C9874-0ED1-88C2-BC3C-45A5694B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67740-2625-616A-230F-459960FF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8A49F-97A1-4ED8-DB05-7226E65F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A253246-97E3-EE93-61B8-40924915E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2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FCDA5CF-0FA8-0120-2214-E28E37B3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957A355-5798-097E-60CE-2B35E310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EB918-F58A-EE02-D13C-AA70136D4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49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35C9AC-6C3F-B6E3-4D1E-49DDF0BF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5B9B0D-5AEA-76DE-D539-C5125F840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3C6A55-32BF-CF0D-D940-0A4528FC7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F5DD2F-1204-DE8D-0731-22F4293B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F776CC-D020-CB33-FADD-D10B9D377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104CE3-B69F-5E28-7F46-A6A40758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84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C20A5-C76D-A7C7-23A4-B22921CD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1B45B5D-4A07-A274-0F16-8CE439B7C0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27C2E1F-1CA3-5881-B5F8-2A5467D1A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47C2CF-6DB9-81D7-A8DC-91867CC3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BA9CB2-7DC2-E999-50DC-0AA9932BE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C0FC9F-4C66-3CFA-8A94-C99525B02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08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EF97EF1-6164-1E35-3B2D-5B3ADC68C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05A3A0-21DC-D321-A3B6-0F94B752A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5A8179-7444-7F6F-3EE4-67ED1118A3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8E891-B00F-46DF-90D4-BBFC33DEDBB4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F315D0-1971-949A-4EEE-D410B4BC9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F304FE-D65C-08BF-67EF-2EB2C8E3C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B9A4E-5D9F-4952-8A36-9070F6C849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181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950613-C86B-17A3-D6E3-23B68E8CD6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C98FCE6-4681-5954-BCDD-1F4642F141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4717B2F-3BB2-AA96-AB9E-7470C40C3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26" y="2234380"/>
            <a:ext cx="2910348" cy="238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71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BC60D55F-FFAB-8D7C-3BB5-6A400EA85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26" y="2234380"/>
            <a:ext cx="2910348" cy="238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31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Amministrazione</dc:creator>
  <cp:lastModifiedBy>Amministrazione</cp:lastModifiedBy>
  <cp:revision>1</cp:revision>
  <dcterms:created xsi:type="dcterms:W3CDTF">2026-03-17T07:34:22Z</dcterms:created>
  <dcterms:modified xsi:type="dcterms:W3CDTF">2026-03-17T07:34:35Z</dcterms:modified>
</cp:coreProperties>
</file>